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3"/>
  </p:notesMasterIdLst>
  <p:sldIdLst>
    <p:sldId id="256" r:id="rId5"/>
    <p:sldId id="257" r:id="rId6"/>
    <p:sldId id="303" r:id="rId7"/>
    <p:sldId id="284" r:id="rId8"/>
    <p:sldId id="295" r:id="rId9"/>
    <p:sldId id="296" r:id="rId10"/>
    <p:sldId id="301" r:id="rId11"/>
    <p:sldId id="294" r:id="rId12"/>
    <p:sldId id="287" r:id="rId13"/>
    <p:sldId id="288" r:id="rId14"/>
    <p:sldId id="304" r:id="rId15"/>
    <p:sldId id="297" r:id="rId16"/>
    <p:sldId id="298" r:id="rId17"/>
    <p:sldId id="302" r:id="rId18"/>
    <p:sldId id="299" r:id="rId19"/>
    <p:sldId id="283" r:id="rId20"/>
    <p:sldId id="281" r:id="rId21"/>
    <p:sldId id="282"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8D034E77-36D2-9AF6-0D21-621A8E302093}" name="HILBRAND Vinzent" initials="HV" userId="S::vinzent.hilbrand_akwien.at#ext#@stiftungwirtschaftsbildung.onmicrosoft.com::c3528d9f-8a77-4646-b23f-d0350978aacf" providerId="AD"/>
  <p188:author id="{423E2ED7-93AB-7462-2B76-5A7BAEE3092C}" name="hartwig.hitz@ph-noe.ac.at" initials="ha" userId="S::urn:spo:guest#hartwig.hitz@ph-noe.ac.at::"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E47ECB-38D2-1128-9E94-978C550CA3F2}" v="220" dt="2025-08-26T20:59:01.482"/>
    <p1510:client id="{F26591C0-CA29-4ABA-A749-A2F1CCDF2056}" v="540" dt="2025-08-27T06:35:28.20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4660"/>
  </p:normalViewPr>
  <p:slideViewPr>
    <p:cSldViewPr snapToGrid="0">
      <p:cViewPr varScale="1">
        <p:scale>
          <a:sx n="106" d="100"/>
          <a:sy n="106" d="100"/>
        </p:scale>
        <p:origin x="9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4C8D9FEA-C874-453F-9E18-A921739B39F1}"/>
    <pc:docChg chg="undo redo custSel addSld delSld modSld sldOrd">
      <pc:chgData name="Anna Steinbauer" userId="aa9e69c0-640f-4dee-88df-45dd0169f62d" providerId="ADAL" clId="{4C8D9FEA-C874-453F-9E18-A921739B39F1}" dt="2025-02-13T15:06:10.089" v="3312" actId="1076"/>
      <pc:docMkLst>
        <pc:docMk/>
      </pc:docMkLst>
      <pc:sldChg chg="modSp mod">
        <pc:chgData name="Anna Steinbauer" userId="aa9e69c0-640f-4dee-88df-45dd0169f62d" providerId="ADAL" clId="{4C8D9FEA-C874-453F-9E18-A921739B39F1}" dt="2025-01-22T13:35:26.353" v="19" actId="20577"/>
        <pc:sldMkLst>
          <pc:docMk/>
          <pc:sldMk cId="0" sldId="256"/>
        </pc:sldMkLst>
      </pc:sldChg>
      <pc:sldChg chg="modSp mod">
        <pc:chgData name="Anna Steinbauer" userId="aa9e69c0-640f-4dee-88df-45dd0169f62d" providerId="ADAL" clId="{4C8D9FEA-C874-453F-9E18-A921739B39F1}" dt="2025-02-11T23:02:37.300" v="65" actId="20577"/>
        <pc:sldMkLst>
          <pc:docMk/>
          <pc:sldMk cId="0" sldId="257"/>
        </pc:sldMkLst>
      </pc:sldChg>
      <pc:sldChg chg="modSp mod">
        <pc:chgData name="Anna Steinbauer" userId="aa9e69c0-640f-4dee-88df-45dd0169f62d" providerId="ADAL" clId="{4C8D9FEA-C874-453F-9E18-A921739B39F1}" dt="2025-02-13T14:39:06.151" v="3306" actId="20577"/>
        <pc:sldMkLst>
          <pc:docMk/>
          <pc:sldMk cId="0" sldId="281"/>
        </pc:sldMkLst>
      </pc:sldChg>
      <pc:sldChg chg="modSp mod">
        <pc:chgData name="Anna Steinbauer" userId="aa9e69c0-640f-4dee-88df-45dd0169f62d" providerId="ADAL" clId="{4C8D9FEA-C874-453F-9E18-A921739B39F1}" dt="2025-01-22T13:35:58.084" v="37" actId="14100"/>
        <pc:sldMkLst>
          <pc:docMk/>
          <pc:sldMk cId="858717602" sldId="282"/>
        </pc:sldMkLst>
      </pc:sldChg>
      <pc:sldChg chg="addSp delSp modSp mod">
        <pc:chgData name="Anna Steinbauer" userId="aa9e69c0-640f-4dee-88df-45dd0169f62d" providerId="ADAL" clId="{4C8D9FEA-C874-453F-9E18-A921739B39F1}" dt="2025-02-13T09:21:26.017" v="314" actId="1076"/>
        <pc:sldMkLst>
          <pc:docMk/>
          <pc:sldMk cId="36646498" sldId="284"/>
        </pc:sldMkLst>
      </pc:sldChg>
      <pc:sldChg chg="addSp delSp modSp add mod">
        <pc:chgData name="Anna Steinbauer" userId="aa9e69c0-640f-4dee-88df-45dd0169f62d" providerId="ADAL" clId="{4C8D9FEA-C874-453F-9E18-A921739B39F1}" dt="2025-02-13T13:46:27.218" v="603" actId="1076"/>
        <pc:sldMkLst>
          <pc:docMk/>
          <pc:sldMk cId="3726949817" sldId="287"/>
        </pc:sldMkLst>
      </pc:sldChg>
      <pc:sldChg chg="addSp delSp modSp add mod modAnim">
        <pc:chgData name="Anna Steinbauer" userId="aa9e69c0-640f-4dee-88df-45dd0169f62d" providerId="ADAL" clId="{4C8D9FEA-C874-453F-9E18-A921739B39F1}" dt="2025-02-13T14:14:26.300" v="2464" actId="5793"/>
        <pc:sldMkLst>
          <pc:docMk/>
          <pc:sldMk cId="4163671377" sldId="288"/>
        </pc:sldMkLst>
      </pc:sldChg>
      <pc:sldChg chg="add ord">
        <pc:chgData name="Anna Steinbauer" userId="aa9e69c0-640f-4dee-88df-45dd0169f62d" providerId="ADAL" clId="{4C8D9FEA-C874-453F-9E18-A921739B39F1}" dt="2025-02-12T15:36:05.943" v="172"/>
        <pc:sldMkLst>
          <pc:docMk/>
          <pc:sldMk cId="3362016637" sldId="294"/>
        </pc:sldMkLst>
      </pc:sldChg>
      <pc:sldChg chg="modSp add mod ord">
        <pc:chgData name="Anna Steinbauer" userId="aa9e69c0-640f-4dee-88df-45dd0169f62d" providerId="ADAL" clId="{4C8D9FEA-C874-453F-9E18-A921739B39F1}" dt="2025-02-13T13:15:02.740" v="486" actId="20577"/>
        <pc:sldMkLst>
          <pc:docMk/>
          <pc:sldMk cId="2588342493" sldId="295"/>
        </pc:sldMkLst>
      </pc:sldChg>
      <pc:sldChg chg="modSp add mod">
        <pc:chgData name="Anna Steinbauer" userId="aa9e69c0-640f-4dee-88df-45dd0169f62d" providerId="ADAL" clId="{4C8D9FEA-C874-453F-9E18-A921739B39F1}" dt="2025-02-13T13:15:47.140" v="598" actId="403"/>
        <pc:sldMkLst>
          <pc:docMk/>
          <pc:sldMk cId="2532094362" sldId="296"/>
        </pc:sldMkLst>
      </pc:sldChg>
      <pc:sldChg chg="modSp add mod">
        <pc:chgData name="Anna Steinbauer" userId="aa9e69c0-640f-4dee-88df-45dd0169f62d" providerId="ADAL" clId="{4C8D9FEA-C874-453F-9E18-A921739B39F1}" dt="2025-02-13T14:31:24.315" v="3231" actId="20577"/>
        <pc:sldMkLst>
          <pc:docMk/>
          <pc:sldMk cId="2415364971" sldId="297"/>
        </pc:sldMkLst>
      </pc:sldChg>
      <pc:sldChg chg="delSp modSp add mod modAnim">
        <pc:chgData name="Anna Steinbauer" userId="aa9e69c0-640f-4dee-88df-45dd0169f62d" providerId="ADAL" clId="{4C8D9FEA-C874-453F-9E18-A921739B39F1}" dt="2025-02-13T14:18:06.943" v="3001" actId="478"/>
        <pc:sldMkLst>
          <pc:docMk/>
          <pc:sldMk cId="2139598365" sldId="298"/>
        </pc:sldMkLst>
      </pc:sldChg>
      <pc:sldChg chg="addSp delSp modSp add mod modNotesTx">
        <pc:chgData name="Anna Steinbauer" userId="aa9e69c0-640f-4dee-88df-45dd0169f62d" providerId="ADAL" clId="{4C8D9FEA-C874-453F-9E18-A921739B39F1}" dt="2025-02-13T15:06:10.089" v="3312" actId="1076"/>
        <pc:sldMkLst>
          <pc:docMk/>
          <pc:sldMk cId="1399566609" sldId="299"/>
        </pc:sldMkLst>
      </pc:sldChg>
      <pc:sldChg chg="add del">
        <pc:chgData name="Anna Steinbauer" userId="aa9e69c0-640f-4dee-88df-45dd0169f62d" providerId="ADAL" clId="{4C8D9FEA-C874-453F-9E18-A921739B39F1}" dt="2025-02-13T14:18:10.497" v="3002" actId="2696"/>
        <pc:sldMkLst>
          <pc:docMk/>
          <pc:sldMk cId="1026528154" sldId="300"/>
        </pc:sldMkLst>
      </pc:sldChg>
      <pc:sldChg chg="addSp delSp modSp add mod">
        <pc:chgData name="Anna Steinbauer" userId="aa9e69c0-640f-4dee-88df-45dd0169f62d" providerId="ADAL" clId="{4C8D9FEA-C874-453F-9E18-A921739B39F1}" dt="2025-02-13T13:15:50.405" v="599" actId="403"/>
        <pc:sldMkLst>
          <pc:docMk/>
          <pc:sldMk cId="2743328499" sldId="301"/>
        </pc:sldMkLst>
      </pc:sldChg>
    </pc:docChg>
  </pc:docChgLst>
  <pc:docChgLst>
    <pc:chgData name="Anna Steinbauer" userId="aa9e69c0-640f-4dee-88df-45dd0169f62d" providerId="ADAL" clId="{95F495C1-8EDD-4A2C-9ED3-D698ED141DEB}"/>
    <pc:docChg chg="undo custSel addSld delSld modSld sldOrd">
      <pc:chgData name="Anna Steinbauer" userId="aa9e69c0-640f-4dee-88df-45dd0169f62d" providerId="ADAL" clId="{95F495C1-8EDD-4A2C-9ED3-D698ED141DEB}" dt="2025-03-24T10:19:29.990" v="1714" actId="6549"/>
      <pc:docMkLst>
        <pc:docMk/>
      </pc:docMkLst>
      <pc:sldChg chg="modSp mod">
        <pc:chgData name="Anna Steinbauer" userId="aa9e69c0-640f-4dee-88df-45dd0169f62d" providerId="ADAL" clId="{95F495C1-8EDD-4A2C-9ED3-D698ED141DEB}" dt="2025-03-21T11:16:18.363" v="1642" actId="20577"/>
        <pc:sldMkLst>
          <pc:docMk/>
          <pc:sldMk cId="0" sldId="257"/>
        </pc:sldMkLst>
      </pc:sldChg>
      <pc:sldChg chg="modSp add del mod">
        <pc:chgData name="Anna Steinbauer" userId="aa9e69c0-640f-4dee-88df-45dd0169f62d" providerId="ADAL" clId="{95F495C1-8EDD-4A2C-9ED3-D698ED141DEB}" dt="2025-03-21T11:16:08.044" v="1607" actId="2696"/>
        <pc:sldMkLst>
          <pc:docMk/>
          <pc:sldMk cId="36646498" sldId="284"/>
        </pc:sldMkLst>
      </pc:sldChg>
      <pc:sldChg chg="modSp mod">
        <pc:chgData name="Anna Steinbauer" userId="aa9e69c0-640f-4dee-88df-45dd0169f62d" providerId="ADAL" clId="{95F495C1-8EDD-4A2C-9ED3-D698ED141DEB}" dt="2025-03-24T10:19:29.990" v="1714" actId="6549"/>
        <pc:sldMkLst>
          <pc:docMk/>
          <pc:sldMk cId="4163671377" sldId="288"/>
        </pc:sldMkLst>
      </pc:sldChg>
      <pc:sldChg chg="modSp mod">
        <pc:chgData name="Anna Steinbauer" userId="aa9e69c0-640f-4dee-88df-45dd0169f62d" providerId="ADAL" clId="{95F495C1-8EDD-4A2C-9ED3-D698ED141DEB}" dt="2025-02-27T14:06:43.186" v="4" actId="403"/>
        <pc:sldMkLst>
          <pc:docMk/>
          <pc:sldMk cId="2588342493" sldId="295"/>
        </pc:sldMkLst>
      </pc:sldChg>
      <pc:sldChg chg="modSp mod">
        <pc:chgData name="Anna Steinbauer" userId="aa9e69c0-640f-4dee-88df-45dd0169f62d" providerId="ADAL" clId="{95F495C1-8EDD-4A2C-9ED3-D698ED141DEB}" dt="2025-02-27T14:07:12.690" v="12" actId="27636"/>
        <pc:sldMkLst>
          <pc:docMk/>
          <pc:sldMk cId="2532094362" sldId="296"/>
        </pc:sldMkLst>
      </pc:sldChg>
      <pc:sldChg chg="addSp modSp mod modAnim">
        <pc:chgData name="Anna Steinbauer" userId="aa9e69c0-640f-4dee-88df-45dd0169f62d" providerId="ADAL" clId="{95F495C1-8EDD-4A2C-9ED3-D698ED141DEB}" dt="2025-03-20T14:58:05.370" v="1459" actId="6549"/>
        <pc:sldMkLst>
          <pc:docMk/>
          <pc:sldMk cId="2139598365" sldId="298"/>
        </pc:sldMkLst>
      </pc:sldChg>
      <pc:sldChg chg="modSp mod">
        <pc:chgData name="Anna Steinbauer" userId="aa9e69c0-640f-4dee-88df-45dd0169f62d" providerId="ADAL" clId="{95F495C1-8EDD-4A2C-9ED3-D698ED141DEB}" dt="2025-02-28T12:34:56.045" v="79" actId="255"/>
        <pc:sldMkLst>
          <pc:docMk/>
          <pc:sldMk cId="1399566609" sldId="299"/>
        </pc:sldMkLst>
      </pc:sldChg>
      <pc:sldChg chg="modSp mod">
        <pc:chgData name="Anna Steinbauer" userId="aa9e69c0-640f-4dee-88df-45dd0169f62d" providerId="ADAL" clId="{95F495C1-8EDD-4A2C-9ED3-D698ED141DEB}" dt="2025-02-28T12:34:14.107" v="75" actId="403"/>
        <pc:sldMkLst>
          <pc:docMk/>
          <pc:sldMk cId="2743328499" sldId="301"/>
        </pc:sldMkLst>
      </pc:sldChg>
      <pc:sldChg chg="addSp delSp modSp add mod modAnim">
        <pc:chgData name="Anna Steinbauer" userId="aa9e69c0-640f-4dee-88df-45dd0169f62d" providerId="ADAL" clId="{95F495C1-8EDD-4A2C-9ED3-D698ED141DEB}" dt="2025-02-28T12:31:08.469" v="72"/>
        <pc:sldMkLst>
          <pc:docMk/>
          <pc:sldMk cId="1033722876" sldId="302"/>
        </pc:sldMkLst>
      </pc:sldChg>
      <pc:sldChg chg="modSp add mod ord">
        <pc:chgData name="Anna Steinbauer" userId="aa9e69c0-640f-4dee-88df-45dd0169f62d" providerId="ADAL" clId="{95F495C1-8EDD-4A2C-9ED3-D698ED141DEB}" dt="2025-03-21T11:16:08.966" v="1609" actId="20577"/>
        <pc:sldMkLst>
          <pc:docMk/>
          <pc:sldMk cId="3835327010" sldId="303"/>
        </pc:sldMkLst>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docChgLst>
    <pc:chgData name="Anna Steinbauer" userId="S::anna.steinbauer@stiftung-wirtschaftsbildung.at::aa9e69c0-640f-4dee-88df-45dd0169f62d" providerId="AD" clId="Web-{87E47ECB-38D2-1128-9E94-978C550CA3F2}"/>
    <pc:docChg chg="addSld modSld">
      <pc:chgData name="Anna Steinbauer" userId="S::anna.steinbauer@stiftung-wirtschaftsbildung.at::aa9e69c0-640f-4dee-88df-45dd0169f62d" providerId="AD" clId="Web-{87E47ECB-38D2-1128-9E94-978C550CA3F2}" dt="2025-08-26T21:15:18.932" v="232" actId="20577"/>
      <pc:docMkLst>
        <pc:docMk/>
      </pc:docMkLst>
      <pc:sldChg chg="modSp modCm">
        <pc:chgData name="Anna Steinbauer" userId="S::anna.steinbauer@stiftung-wirtschaftsbildung.at::aa9e69c0-640f-4dee-88df-45dd0169f62d" providerId="AD" clId="Web-{87E47ECB-38D2-1128-9E94-978C550CA3F2}" dt="2025-08-26T21:15:18.932" v="232" actId="20577"/>
        <pc:sldMkLst>
          <pc:docMk/>
          <pc:sldMk cId="1033722876" sldId="302"/>
        </pc:sldMkLst>
        <pc:spChg chg="mod">
          <ac:chgData name="Anna Steinbauer" userId="S::anna.steinbauer@stiftung-wirtschaftsbildung.at::aa9e69c0-640f-4dee-88df-45dd0169f62d" providerId="AD" clId="Web-{87E47ECB-38D2-1128-9E94-978C550CA3F2}" dt="2025-08-26T21:15:18.932" v="232" actId="20577"/>
          <ac:spMkLst>
            <pc:docMk/>
            <pc:sldMk cId="1033722876" sldId="302"/>
            <ac:spMk id="3" creationId="{324E3B15-8CB1-0606-360D-3B60553716AF}"/>
          </ac:spMkLst>
        </pc:spChg>
        <pc:extLst>
          <p:ext xmlns:p="http://schemas.openxmlformats.org/presentationml/2006/main" uri="{D6D511B9-2390-475A-947B-AFAB55BFBCF1}">
            <pc226:cmChg xmlns:pc226="http://schemas.microsoft.com/office/powerpoint/2022/06/main/command" chg="mod">
              <pc226:chgData name="Anna Steinbauer" userId="S::anna.steinbauer@stiftung-wirtschaftsbildung.at::aa9e69c0-640f-4dee-88df-45dd0169f62d" providerId="AD" clId="Web-{87E47ECB-38D2-1128-9E94-978C550CA3F2}" dt="2025-08-26T21:15:18.932" v="232" actId="20577"/>
              <pc2:cmMkLst xmlns:pc2="http://schemas.microsoft.com/office/powerpoint/2019/9/main/command">
                <pc:docMk/>
                <pc:sldMk cId="1033722876" sldId="302"/>
                <pc2:cmMk id="{BA0CE951-2544-4AEF-BD56-52EAAF5682BF}"/>
              </pc2:cmMkLst>
            </pc226:cmChg>
          </p:ext>
        </pc:extLst>
      </pc:sldChg>
      <pc:sldChg chg="modSp new">
        <pc:chgData name="Anna Steinbauer" userId="S::anna.steinbauer@stiftung-wirtschaftsbildung.at::aa9e69c0-640f-4dee-88df-45dd0169f62d" providerId="AD" clId="Web-{87E47ECB-38D2-1128-9E94-978C550CA3F2}" dt="2025-08-26T20:59:01.482" v="221" actId="20577"/>
        <pc:sldMkLst>
          <pc:docMk/>
          <pc:sldMk cId="2184744823" sldId="304"/>
        </pc:sldMkLst>
        <pc:spChg chg="mod">
          <ac:chgData name="Anna Steinbauer" userId="S::anna.steinbauer@stiftung-wirtschaftsbildung.at::aa9e69c0-640f-4dee-88df-45dd0169f62d" providerId="AD" clId="Web-{87E47ECB-38D2-1128-9E94-978C550CA3F2}" dt="2025-08-26T20:58:24.854" v="219" actId="20577"/>
          <ac:spMkLst>
            <pc:docMk/>
            <pc:sldMk cId="2184744823" sldId="304"/>
            <ac:spMk id="2" creationId="{42F24657-4E34-4A5F-2F52-8391C5829B28}"/>
          </ac:spMkLst>
        </pc:spChg>
        <pc:spChg chg="mod">
          <ac:chgData name="Anna Steinbauer" userId="S::anna.steinbauer@stiftung-wirtschaftsbildung.at::aa9e69c0-640f-4dee-88df-45dd0169f62d" providerId="AD" clId="Web-{87E47ECB-38D2-1128-9E94-978C550CA3F2}" dt="2025-08-26T20:59:01.482" v="221" actId="20577"/>
          <ac:spMkLst>
            <pc:docMk/>
            <pc:sldMk cId="2184744823" sldId="304"/>
            <ac:spMk id="3" creationId="{B6E9ED9A-9339-23A1-2E7B-549F2C30CE25}"/>
          </ac:spMkLst>
        </pc:spChg>
      </pc:sldChg>
    </pc:docChg>
  </pc:docChgLst>
  <pc:docChgLst>
    <pc:chgData name="Anna Steinbauer" userId="aa9e69c0-640f-4dee-88df-45dd0169f62d" providerId="ADAL" clId="{6804E88B-CD92-4EAD-A8F7-93D3EAA2212D}"/>
    <pc:docChg chg="custSel modSld">
      <pc:chgData name="Anna Steinbauer" userId="aa9e69c0-640f-4dee-88df-45dd0169f62d" providerId="ADAL" clId="{6804E88B-CD92-4EAD-A8F7-93D3EAA2212D}" dt="2025-08-27T06:36:26.450" v="598" actId="255"/>
      <pc:docMkLst>
        <pc:docMk/>
      </pc:docMkLst>
      <pc:sldChg chg="modSp mod">
        <pc:chgData name="Anna Steinbauer" userId="aa9e69c0-640f-4dee-88df-45dd0169f62d" providerId="ADAL" clId="{6804E88B-CD92-4EAD-A8F7-93D3EAA2212D}" dt="2025-08-27T06:34:47.404" v="549" actId="6549"/>
        <pc:sldMkLst>
          <pc:docMk/>
          <pc:sldMk cId="1033722876" sldId="302"/>
        </pc:sldMkLst>
        <pc:spChg chg="mod">
          <ac:chgData name="Anna Steinbauer" userId="aa9e69c0-640f-4dee-88df-45dd0169f62d" providerId="ADAL" clId="{6804E88B-CD92-4EAD-A8F7-93D3EAA2212D}" dt="2025-08-27T06:34:47.404" v="549" actId="6549"/>
          <ac:spMkLst>
            <pc:docMk/>
            <pc:sldMk cId="1033722876" sldId="302"/>
            <ac:spMk id="3" creationId="{324E3B15-8CB1-0606-360D-3B60553716AF}"/>
          </ac:spMkLst>
        </pc:spChg>
      </pc:sldChg>
      <pc:sldChg chg="addSp modSp mod">
        <pc:chgData name="Anna Steinbauer" userId="aa9e69c0-640f-4dee-88df-45dd0169f62d" providerId="ADAL" clId="{6804E88B-CD92-4EAD-A8F7-93D3EAA2212D}" dt="2025-08-27T06:36:26.450" v="598" actId="255"/>
        <pc:sldMkLst>
          <pc:docMk/>
          <pc:sldMk cId="2184744823" sldId="304"/>
        </pc:sldMkLst>
        <pc:spChg chg="mod">
          <ac:chgData name="Anna Steinbauer" userId="aa9e69c0-640f-4dee-88df-45dd0169f62d" providerId="ADAL" clId="{6804E88B-CD92-4EAD-A8F7-93D3EAA2212D}" dt="2025-08-27T06:36:26.450" v="598" actId="255"/>
          <ac:spMkLst>
            <pc:docMk/>
            <pc:sldMk cId="2184744823" sldId="304"/>
            <ac:spMk id="3" creationId="{B6E9ED9A-9339-23A1-2E7B-549F2C30CE25}"/>
          </ac:spMkLst>
        </pc:spChg>
        <pc:picChg chg="add mod">
          <ac:chgData name="Anna Steinbauer" userId="aa9e69c0-640f-4dee-88df-45dd0169f62d" providerId="ADAL" clId="{6804E88B-CD92-4EAD-A8F7-93D3EAA2212D}" dt="2025-08-27T06:36:17.046" v="597" actId="1076"/>
          <ac:picMkLst>
            <pc:docMk/>
            <pc:sldMk cId="2184744823" sldId="304"/>
            <ac:picMk id="5" creationId="{2198A9AF-DFDF-AF76-EE6F-ACAB20B86D02}"/>
          </ac:picMkLst>
        </pc:picChg>
      </pc:sldChg>
    </pc:docChg>
  </pc:docChgLst>
  <pc:docChgLst>
    <pc:chgData name="HILBRAND Vinzent" userId="S::vinzent.hilbrand_akwien.at#ext#@stiftungwirtschaftsbildung.onmicrosoft.com::c3528d9f-8a77-4646-b23f-d0350978aacf" providerId="AD" clId="Web-{53F9BD02-569C-1EA1-4EB4-C85552D6C479}"/>
    <pc:docChg chg="mod">
      <pc:chgData name="HILBRAND Vinzent" userId="S::vinzent.hilbrand_akwien.at#ext#@stiftungwirtschaftsbildung.onmicrosoft.com::c3528d9f-8a77-4646-b23f-d0350978aacf" providerId="AD" clId="Web-{53F9BD02-569C-1EA1-4EB4-C85552D6C479}" dt="2025-04-06T13:28:18.600" v="0"/>
      <pc:docMkLst>
        <pc:docMk/>
      </pc:docMkLst>
    </pc:docChg>
  </pc:docChgLst>
  <pc:docChgLst>
    <pc:chgData name="hartwig.hitz@ph-noe.ac.at" userId="S::urn:spo:guest#hartwig.hitz@ph-noe.ac.at::" providerId="AD" clId="Web-{D110C09B-2335-6F0E-E5D7-17B456A782B6}"/>
    <pc:docChg chg="mod">
      <pc:chgData name="hartwig.hitz@ph-noe.ac.at" userId="S::urn:spo:guest#hartwig.hitz@ph-noe.ac.at::" providerId="AD" clId="Web-{D110C09B-2335-6F0E-E5D7-17B456A782B6}" dt="2025-02-24T15:45:39.480" v="0"/>
      <pc:docMkLst>
        <pc:docMk/>
      </pc:docMkLst>
    </pc:docChg>
  </pc:docChgLst>
  <pc:docChgLst>
    <pc:chgData name="Anna Steinbauer" userId="aa9e69c0-640f-4dee-88df-45dd0169f62d" providerId="ADAL" clId="{F26591C0-CA29-4ABA-A749-A2F1CCDF2056}"/>
    <pc:docChg chg="undo custSel modSld">
      <pc:chgData name="Anna Steinbauer" userId="aa9e69c0-640f-4dee-88df-45dd0169f62d" providerId="ADAL" clId="{F26591C0-CA29-4ABA-A749-A2F1CCDF2056}" dt="2025-04-07T10:18:14.976" v="295" actId="20577"/>
      <pc:docMkLst>
        <pc:docMk/>
      </pc:docMkLst>
      <pc:sldChg chg="addSp delSp modSp mod">
        <pc:chgData name="Anna Steinbauer" userId="aa9e69c0-640f-4dee-88df-45dd0169f62d" providerId="ADAL" clId="{F26591C0-CA29-4ABA-A749-A2F1CCDF2056}" dt="2025-04-07T10:17:11.070" v="137" actId="14100"/>
        <pc:sldMkLst>
          <pc:docMk/>
          <pc:sldMk cId="3726949817" sldId="287"/>
        </pc:sldMkLst>
      </pc:sldChg>
      <pc:sldChg chg="modSp mod">
        <pc:chgData name="Anna Steinbauer" userId="aa9e69c0-640f-4dee-88df-45dd0169f62d" providerId="ADAL" clId="{F26591C0-CA29-4ABA-A749-A2F1CCDF2056}" dt="2025-04-07T10:18:14.976" v="295" actId="20577"/>
        <pc:sldMkLst>
          <pc:docMk/>
          <pc:sldMk cId="1033722876" sldId="302"/>
        </pc:sldMkLst>
      </pc:sldChg>
      <pc:sldChg chg="addSp modSp mod">
        <pc:chgData name="Anna Steinbauer" userId="aa9e69c0-640f-4dee-88df-45dd0169f62d" providerId="ADAL" clId="{F26591C0-CA29-4ABA-A749-A2F1CCDF2056}" dt="2025-04-07T10:11:48.849" v="115" actId="20577"/>
        <pc:sldMkLst>
          <pc:docMk/>
          <pc:sldMk cId="3835327010" sldId="30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Für die </a:t>
            </a:r>
            <a:r>
              <a:rPr lang="de-DE" dirty="0" err="1"/>
              <a:t>Lehrer:innen</a:t>
            </a:r>
            <a:r>
              <a:rPr lang="de-DE" dirty="0"/>
              <a:t> werden hier noch Anhaltspunkte bereit gestellt.</a:t>
            </a:r>
            <a:endParaRPr lang="de-AT" dirty="0"/>
          </a:p>
        </p:txBody>
      </p:sp>
    </p:spTree>
    <p:extLst>
      <p:ext uri="{BB962C8B-B14F-4D97-AF65-F5344CB8AC3E}">
        <p14:creationId xmlns:p14="http://schemas.microsoft.com/office/powerpoint/2010/main" val="1211888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16.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normAutofit/>
          </a:bodyPr>
          <a:lstStyle/>
          <a:p>
            <a:pPr>
              <a:defRPr sz="1300"/>
            </a:pPr>
            <a:r>
              <a:rPr lang="de-DE" dirty="0"/>
              <a:t>Global vernetzt, global herausgefordert:</a:t>
            </a:r>
          </a:p>
          <a:p>
            <a:pPr>
              <a:defRPr sz="1300"/>
            </a:pPr>
            <a:r>
              <a:rPr lang="de-DE" dirty="0"/>
              <a:t>Die zwei Seiten der Globalisierung</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D10EF-95D7-4FDD-9E20-06C00B3163A8}"/>
              </a:ext>
            </a:extLst>
          </p:cNvPr>
          <p:cNvSpPr>
            <a:spLocks noGrp="1"/>
          </p:cNvSpPr>
          <p:nvPr>
            <p:ph type="title"/>
          </p:nvPr>
        </p:nvSpPr>
        <p:spPr>
          <a:xfrm>
            <a:off x="450573" y="1058331"/>
            <a:ext cx="9639413" cy="588125"/>
          </a:xfrm>
        </p:spPr>
        <p:txBody>
          <a:bodyPr>
            <a:normAutofit/>
          </a:bodyPr>
          <a:lstStyle/>
          <a:p>
            <a:r>
              <a:rPr lang="de-AT" dirty="0">
                <a:latin typeface="Lexend SemiBold"/>
              </a:rPr>
              <a:t>Leitfragen zu den Black </a:t>
            </a:r>
            <a:r>
              <a:rPr lang="de-AT" dirty="0" err="1">
                <a:latin typeface="Lexend SemiBold"/>
              </a:rPr>
              <a:t>stories</a:t>
            </a:r>
            <a:endParaRPr lang="de-AT" dirty="0">
              <a:latin typeface="Lexend SemiBold"/>
            </a:endParaRPr>
          </a:p>
        </p:txBody>
      </p:sp>
      <p:sp>
        <p:nvSpPr>
          <p:cNvPr id="3" name="Inhaltsplatzhalter 2">
            <a:extLst>
              <a:ext uri="{FF2B5EF4-FFF2-40B4-BE49-F238E27FC236}">
                <a16:creationId xmlns:a16="http://schemas.microsoft.com/office/drawing/2014/main" id="{56A37F8E-8C37-4FC9-AB52-35C97601EDD3}"/>
              </a:ext>
            </a:extLst>
          </p:cNvPr>
          <p:cNvSpPr>
            <a:spLocks noGrp="1"/>
          </p:cNvSpPr>
          <p:nvPr>
            <p:ph idx="1"/>
          </p:nvPr>
        </p:nvSpPr>
        <p:spPr/>
        <p:txBody>
          <a:bodyPr>
            <a:normAutofit/>
          </a:bodyPr>
          <a:lstStyle/>
          <a:p>
            <a:pPr lvl="0">
              <a:buFont typeface="Arial" panose="020B0604020202020204" pitchFamily="34" charset="0"/>
              <a:buChar char="•"/>
            </a:pPr>
            <a:r>
              <a:rPr lang="de-DE" sz="2400" dirty="0"/>
              <a:t>In welchen Bereichen können Menschen von Ungleichheiten betroffen sein?</a:t>
            </a:r>
          </a:p>
          <a:p>
            <a:pPr marL="0" indent="0">
              <a:buNone/>
            </a:pPr>
            <a:r>
              <a:rPr lang="de-DE" sz="2400" dirty="0"/>
              <a:t>Wohnen, Gesundheit, Bildung, Wasser/Essen, Sicherheit, politische Stabilität, Auswirkungen des Klimawandels, Verteilung natürlicher Ressourcen, …</a:t>
            </a:r>
          </a:p>
          <a:p>
            <a:pPr marL="0" lvl="0" indent="0">
              <a:buNone/>
            </a:pPr>
            <a:endParaRPr lang="de-DE" sz="2400" dirty="0"/>
          </a:p>
          <a:p>
            <a:pPr lvl="0">
              <a:buFont typeface="Arial" panose="020B0604020202020204" pitchFamily="34" charset="0"/>
              <a:buChar char="•"/>
            </a:pPr>
            <a:r>
              <a:rPr lang="de-DE" sz="2400" dirty="0"/>
              <a:t>Was sind Ungleichheiten? Wie wirken sich diese aus?</a:t>
            </a:r>
          </a:p>
          <a:p>
            <a:pPr lvl="1">
              <a:buFont typeface="Arial" panose="020B0604020202020204" pitchFamily="34" charset="0"/>
              <a:buChar char="•"/>
            </a:pPr>
            <a:r>
              <a:rPr lang="de-DE" sz="2400" dirty="0"/>
              <a:t>schränken Chancen und Entwicklungsmöglichkeiten ein</a:t>
            </a:r>
          </a:p>
          <a:p>
            <a:pPr lvl="1">
              <a:buFont typeface="Arial" panose="020B0604020202020204" pitchFamily="34" charset="0"/>
              <a:buChar char="•"/>
            </a:pPr>
            <a:r>
              <a:rPr lang="de-DE" sz="2400" dirty="0"/>
              <a:t>können sich auf die Gesundheit auswirken</a:t>
            </a:r>
          </a:p>
          <a:p>
            <a:pPr lvl="1">
              <a:buFont typeface="Arial" panose="020B0604020202020204" pitchFamily="34" charset="0"/>
              <a:buChar char="•"/>
            </a:pPr>
            <a:r>
              <a:rPr lang="de-DE" sz="2400" dirty="0"/>
              <a:t>können in vielen Bereichen belastend wirken</a:t>
            </a:r>
          </a:p>
          <a:p>
            <a:pPr lvl="1">
              <a:buFont typeface="Arial" panose="020B0604020202020204" pitchFamily="34" charset="0"/>
              <a:buChar char="•"/>
            </a:pPr>
            <a:r>
              <a:rPr lang="de-DE" sz="2400" dirty="0"/>
              <a:t>können zu sozialer Isolation führen</a:t>
            </a:r>
          </a:p>
          <a:p>
            <a:pPr lvl="1">
              <a:buFont typeface="Arial" panose="020B0604020202020204" pitchFamily="34" charset="0"/>
              <a:buChar char="•"/>
            </a:pPr>
            <a:r>
              <a:rPr lang="de-DE" sz="2400"/>
              <a:t>…</a:t>
            </a:r>
            <a:endParaRPr lang="de-DE" sz="2400" dirty="0"/>
          </a:p>
        </p:txBody>
      </p:sp>
      <p:pic>
        <p:nvPicPr>
          <p:cNvPr id="6" name="Grafik 5" descr="Waage der Justitia mit einfarbiger Füllung">
            <a:extLst>
              <a:ext uri="{FF2B5EF4-FFF2-40B4-BE49-F238E27FC236}">
                <a16:creationId xmlns:a16="http://schemas.microsoft.com/office/drawing/2014/main" id="{D1128A48-B5C1-7051-103A-D1989F7040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71567" y="4795284"/>
            <a:ext cx="1642730" cy="1642730"/>
          </a:xfrm>
          <a:prstGeom prst="rect">
            <a:avLst/>
          </a:prstGeom>
        </p:spPr>
      </p:pic>
    </p:spTree>
    <p:extLst>
      <p:ext uri="{BB962C8B-B14F-4D97-AF65-F5344CB8AC3E}">
        <p14:creationId xmlns:p14="http://schemas.microsoft.com/office/powerpoint/2010/main" val="41636713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F24657-4E34-4A5F-2F52-8391C5829B28}"/>
              </a:ext>
            </a:extLst>
          </p:cNvPr>
          <p:cNvSpPr>
            <a:spLocks noGrp="1"/>
          </p:cNvSpPr>
          <p:nvPr>
            <p:ph type="title"/>
          </p:nvPr>
        </p:nvSpPr>
        <p:spPr/>
        <p:txBody>
          <a:bodyPr/>
          <a:lstStyle/>
          <a:p>
            <a:r>
              <a:rPr lang="de-DE" dirty="0"/>
              <a:t>Steckbriefe bearbeiten</a:t>
            </a:r>
          </a:p>
        </p:txBody>
      </p:sp>
      <p:sp>
        <p:nvSpPr>
          <p:cNvPr id="3" name="Textplatzhalter 2">
            <a:extLst>
              <a:ext uri="{FF2B5EF4-FFF2-40B4-BE49-F238E27FC236}">
                <a16:creationId xmlns:a16="http://schemas.microsoft.com/office/drawing/2014/main" id="{B6E9ED9A-9339-23A1-2E7B-549F2C30CE25}"/>
              </a:ext>
            </a:extLst>
          </p:cNvPr>
          <p:cNvSpPr>
            <a:spLocks noGrp="1"/>
          </p:cNvSpPr>
          <p:nvPr>
            <p:ph type="body" idx="1"/>
          </p:nvPr>
        </p:nvSpPr>
        <p:spPr>
          <a:xfrm>
            <a:off x="450570" y="1793174"/>
            <a:ext cx="10169146" cy="4379026"/>
          </a:xfrm>
        </p:spPr>
        <p:txBody>
          <a:bodyPr lIns="0" tIns="0" rIns="0" bIns="0" anchor="t">
            <a:normAutofit/>
          </a:bodyPr>
          <a:lstStyle/>
          <a:p>
            <a:pPr>
              <a:lnSpc>
                <a:spcPct val="100000"/>
              </a:lnSpc>
            </a:pPr>
            <a:r>
              <a:rPr lang="de-DE" sz="2200" b="1" dirty="0"/>
              <a:t>Arbeitet </a:t>
            </a:r>
            <a:r>
              <a:rPr lang="de-DE" sz="2200" dirty="0"/>
              <a:t>zu zweit mit 2 Steckbriefen. </a:t>
            </a:r>
            <a:r>
              <a:rPr lang="de-DE" sz="2200" b="1" dirty="0"/>
              <a:t>Lest </a:t>
            </a:r>
            <a:r>
              <a:rPr lang="de-DE" sz="2200" dirty="0"/>
              <a:t>beide Steckbriefe und </a:t>
            </a:r>
            <a:r>
              <a:rPr lang="de-DE" sz="2200" b="1" dirty="0"/>
              <a:t>bearbeitet </a:t>
            </a:r>
            <a:r>
              <a:rPr lang="de-DE" sz="2200" dirty="0"/>
              <a:t>folgende Frage: Inwiefern unterscheiden sich die Leben der beiden Personen in verschiedenen Lebensbereichen?</a:t>
            </a:r>
          </a:p>
          <a:p>
            <a:endParaRPr lang="de-DE" sz="2200" dirty="0"/>
          </a:p>
          <a:p>
            <a:r>
              <a:rPr lang="de-DE" sz="2200" dirty="0"/>
              <a:t>Folgende Fragen können auch bei der Bearbeitung helfen:</a:t>
            </a:r>
            <a:endParaRPr lang="de-DE" sz="2200" dirty="0">
              <a:cs typeface="Arial"/>
            </a:endParaRPr>
          </a:p>
          <a:p>
            <a:pPr lvl="1">
              <a:buFont typeface="Courier New"/>
              <a:buChar char="o"/>
            </a:pPr>
            <a:r>
              <a:rPr lang="de-DE" sz="2200" dirty="0">
                <a:cs typeface="Arial"/>
              </a:rPr>
              <a:t>Von welchen Ungleichheiten sind diese Personen positiv oder negativ betroffen?</a:t>
            </a:r>
            <a:endParaRPr lang="de-DE" sz="2200" dirty="0"/>
          </a:p>
          <a:p>
            <a:pPr lvl="1">
              <a:buFont typeface="Courier New"/>
              <a:buChar char="o"/>
            </a:pPr>
            <a:r>
              <a:rPr lang="de-DE" sz="2200" dirty="0">
                <a:cs typeface="Arial"/>
              </a:rPr>
              <a:t>Wie könnten sich diese Ungleichheiten in weiterer Folge auf andere Bereiche auswirken?</a:t>
            </a:r>
            <a:endParaRPr lang="de-DE" sz="2200" dirty="0"/>
          </a:p>
          <a:p>
            <a:pPr lvl="1">
              <a:buFont typeface="Courier New"/>
              <a:buChar char="o"/>
            </a:pPr>
            <a:r>
              <a:rPr lang="de-DE" sz="2200" dirty="0">
                <a:cs typeface="Arial"/>
              </a:rPr>
              <a:t>Welche Ungleichheiten erkennt ihr im Vergleich zu eurem eigenen Leben?</a:t>
            </a:r>
            <a:endParaRPr lang="de-DE" sz="2200" dirty="0"/>
          </a:p>
        </p:txBody>
      </p:sp>
      <p:pic>
        <p:nvPicPr>
          <p:cNvPr id="5" name="Grafik 4" descr="Ein Bild, das Clipart, Hase Kaninchen, Cartoon, Darstellung enthält.&#10;&#10;KI-generierte Inhalte können fehlerhaft sein.">
            <a:extLst>
              <a:ext uri="{FF2B5EF4-FFF2-40B4-BE49-F238E27FC236}">
                <a16:creationId xmlns:a16="http://schemas.microsoft.com/office/drawing/2014/main" id="{2198A9AF-DFDF-AF76-EE6F-ACAB20B86D0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8937" y="3621387"/>
            <a:ext cx="2281256" cy="3091758"/>
          </a:xfrm>
          <a:prstGeom prst="rect">
            <a:avLst/>
          </a:prstGeom>
        </p:spPr>
      </p:pic>
    </p:spTree>
    <p:extLst>
      <p:ext uri="{BB962C8B-B14F-4D97-AF65-F5344CB8AC3E}">
        <p14:creationId xmlns:p14="http://schemas.microsoft.com/office/powerpoint/2010/main" val="218474482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64C7C-4323-6C1D-4EF3-F1BE9F9C3945}"/>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671B693D-F922-4944-0399-E4A6C5850582}"/>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Gedankenspiel</a:t>
            </a:r>
            <a:endParaRPr dirty="0"/>
          </a:p>
        </p:txBody>
      </p:sp>
      <p:sp>
        <p:nvSpPr>
          <p:cNvPr id="363" name="Textplatzhalter 2">
            <a:extLst>
              <a:ext uri="{FF2B5EF4-FFF2-40B4-BE49-F238E27FC236}">
                <a16:creationId xmlns:a16="http://schemas.microsoft.com/office/drawing/2014/main" id="{AA8F731D-736F-C616-B91C-512DEA354135}"/>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41536497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22B3F-1CC5-2422-7BEA-3DBFD7CA189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DD19878-565A-7BFA-92F4-FC73CA95EAC0}"/>
              </a:ext>
            </a:extLst>
          </p:cNvPr>
          <p:cNvSpPr>
            <a:spLocks noGrp="1"/>
          </p:cNvSpPr>
          <p:nvPr>
            <p:ph type="title"/>
          </p:nvPr>
        </p:nvSpPr>
        <p:spPr>
          <a:xfrm>
            <a:off x="450573" y="1058331"/>
            <a:ext cx="9639413" cy="588125"/>
          </a:xfrm>
        </p:spPr>
        <p:txBody>
          <a:bodyPr>
            <a:normAutofit/>
          </a:bodyPr>
          <a:lstStyle/>
          <a:p>
            <a:r>
              <a:rPr lang="de-AT" dirty="0">
                <a:latin typeface="Lexend SemiBold"/>
              </a:rPr>
              <a:t>Wie wirkt sich das auf „dein“ Leben aus?</a:t>
            </a:r>
          </a:p>
        </p:txBody>
      </p:sp>
      <p:sp>
        <p:nvSpPr>
          <p:cNvPr id="3" name="Inhaltsplatzhalter 2">
            <a:extLst>
              <a:ext uri="{FF2B5EF4-FFF2-40B4-BE49-F238E27FC236}">
                <a16:creationId xmlns:a16="http://schemas.microsoft.com/office/drawing/2014/main" id="{D53333FB-5742-488F-46BF-7CF36DC33703}"/>
              </a:ext>
            </a:extLst>
          </p:cNvPr>
          <p:cNvSpPr>
            <a:spLocks noGrp="1"/>
          </p:cNvSpPr>
          <p:nvPr>
            <p:ph idx="1"/>
          </p:nvPr>
        </p:nvSpPr>
        <p:spPr/>
        <p:txBody>
          <a:bodyPr>
            <a:normAutofit/>
          </a:bodyPr>
          <a:lstStyle/>
          <a:p>
            <a:pPr lvl="0">
              <a:lnSpc>
                <a:spcPct val="100000"/>
              </a:lnSpc>
              <a:spcBef>
                <a:spcPts val="600"/>
              </a:spcBef>
              <a:buFont typeface="Arial" panose="020B0604020202020204" pitchFamily="34" charset="0"/>
              <a:buChar char="•"/>
            </a:pPr>
            <a:r>
              <a:rPr lang="de-DE" sz="2400" dirty="0"/>
              <a:t>Die meisten Länder schaffen es bis 2030 nicht, ihre Emissionen zu senken und ihre Klimaziele zu erreichen. Die Auswirkungen des Klimawandels sind in vielen Teilen der Welt nun deutlicher zu spüren.</a:t>
            </a:r>
          </a:p>
          <a:p>
            <a:pPr lvl="0">
              <a:lnSpc>
                <a:spcPct val="100000"/>
              </a:lnSpc>
              <a:spcBef>
                <a:spcPts val="600"/>
              </a:spcBef>
              <a:buFont typeface="Arial" panose="020B0604020202020204" pitchFamily="34" charset="0"/>
              <a:buChar char="•"/>
            </a:pPr>
            <a:r>
              <a:rPr lang="de-DE" sz="2400" dirty="0"/>
              <a:t>In deinem Land tritt ein neues Gesetz in Kraft: Wenn die Benachteiligung von Frauen in Unternehmen nachgewiesen werden kann, drohen dem Unternehmen deutlich höhere Strafzahlungen als bisher. </a:t>
            </a:r>
          </a:p>
          <a:p>
            <a:pPr lvl="0">
              <a:lnSpc>
                <a:spcPct val="100000"/>
              </a:lnSpc>
              <a:spcBef>
                <a:spcPts val="600"/>
              </a:spcBef>
              <a:buFont typeface="Arial" panose="020B0604020202020204" pitchFamily="34" charset="0"/>
              <a:buChar char="•"/>
            </a:pPr>
            <a:r>
              <a:rPr lang="de-DE" sz="2400" dirty="0"/>
              <a:t>Care-Arbeit erhält in vielen Ländern mehr Anerkennung. Unter anderem werden Pflegekräfte besser bezahlt, es gibt flexiblere Arbeitszeitmodelle für Eltern und mehr Kinderbetreuungsstätten werden eröffnet.</a:t>
            </a:r>
          </a:p>
        </p:txBody>
      </p:sp>
      <p:pic>
        <p:nvPicPr>
          <p:cNvPr id="5" name="Grafik 4" descr="Offene Hand mit Pflanze mit einfarbiger Füllung">
            <a:extLst>
              <a:ext uri="{FF2B5EF4-FFF2-40B4-BE49-F238E27FC236}">
                <a16:creationId xmlns:a16="http://schemas.microsoft.com/office/drawing/2014/main" id="{E76736B8-616C-0759-E3F7-2EA0633DD3BA}"/>
              </a:ext>
            </a:extLst>
          </p:cNvPr>
          <p:cNvPicPr>
            <a:picLocks noChangeAspect="1"/>
          </p:cNvPicPr>
          <p:nvPr/>
        </p:nvPicPr>
        <p:blipFill>
          <a:blip r:embed="rId2">
            <a:extLst>
              <a:ext uri="{96DAC541-7B7A-43D3-8B79-37D633B846F1}">
                <asvg:svgBlip xmlns:asvg="http://schemas.microsoft.com/office/drawing/2016/SVG/main" r:embed="rId3"/>
              </a:ext>
            </a:extLst>
          </a:blip>
          <a:srcRect t="13050"/>
          <a:stretch/>
        </p:blipFill>
        <p:spPr>
          <a:xfrm>
            <a:off x="3000528" y="5314383"/>
            <a:ext cx="1548809" cy="1346702"/>
          </a:xfrm>
          <a:prstGeom prst="rect">
            <a:avLst/>
          </a:prstGeom>
        </p:spPr>
      </p:pic>
      <p:pic>
        <p:nvPicPr>
          <p:cNvPr id="7" name="Grafik 6" descr="Gruppe mit einfarbiger Füllung">
            <a:extLst>
              <a:ext uri="{FF2B5EF4-FFF2-40B4-BE49-F238E27FC236}">
                <a16:creationId xmlns:a16="http://schemas.microsoft.com/office/drawing/2014/main" id="{4EF90AAD-108E-E19E-B528-D10F34847544}"/>
              </a:ext>
            </a:extLst>
          </p:cNvPr>
          <p:cNvPicPr>
            <a:picLocks noChangeAspect="1"/>
          </p:cNvPicPr>
          <p:nvPr/>
        </p:nvPicPr>
        <p:blipFill>
          <a:blip r:embed="rId4">
            <a:extLst>
              <a:ext uri="{96DAC541-7B7A-43D3-8B79-37D633B846F1}">
                <asvg:svgBlip xmlns:asvg="http://schemas.microsoft.com/office/drawing/2016/SVG/main" r:embed="rId5"/>
              </a:ext>
            </a:extLst>
          </a:blip>
          <a:srcRect t="13050"/>
          <a:stretch/>
        </p:blipFill>
        <p:spPr>
          <a:xfrm>
            <a:off x="5316229" y="5314384"/>
            <a:ext cx="1548809" cy="1346702"/>
          </a:xfrm>
          <a:prstGeom prst="rect">
            <a:avLst/>
          </a:prstGeom>
        </p:spPr>
      </p:pic>
      <p:pic>
        <p:nvPicPr>
          <p:cNvPr id="6" name="Grafik 5" descr="Frau mit Stock mit einfarbiger Füllung">
            <a:extLst>
              <a:ext uri="{FF2B5EF4-FFF2-40B4-BE49-F238E27FC236}">
                <a16:creationId xmlns:a16="http://schemas.microsoft.com/office/drawing/2014/main" id="{657C6A96-03DE-D799-3DDE-58B1D87CED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31930" y="5429481"/>
            <a:ext cx="914400" cy="914400"/>
          </a:xfrm>
          <a:prstGeom prst="rect">
            <a:avLst/>
          </a:prstGeom>
        </p:spPr>
      </p:pic>
    </p:spTree>
    <p:extLst>
      <p:ext uri="{BB962C8B-B14F-4D97-AF65-F5344CB8AC3E}">
        <p14:creationId xmlns:p14="http://schemas.microsoft.com/office/powerpoint/2010/main" val="21395983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96AD4-22F0-6A8E-23D2-728F62386B9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A3317F-D2B2-D9DD-E68A-905BD1539131}"/>
              </a:ext>
            </a:extLst>
          </p:cNvPr>
          <p:cNvSpPr>
            <a:spLocks noGrp="1"/>
          </p:cNvSpPr>
          <p:nvPr>
            <p:ph type="title"/>
          </p:nvPr>
        </p:nvSpPr>
        <p:spPr>
          <a:xfrm>
            <a:off x="450573" y="1058331"/>
            <a:ext cx="9639413" cy="588125"/>
          </a:xfrm>
        </p:spPr>
        <p:txBody>
          <a:bodyPr>
            <a:normAutofit/>
          </a:bodyPr>
          <a:lstStyle/>
          <a:p>
            <a:r>
              <a:rPr lang="de-AT" dirty="0">
                <a:latin typeface="Lexend SemiBold"/>
              </a:rPr>
              <a:t>Wie wirkt sich das auf „dein“ Leben aus?</a:t>
            </a:r>
          </a:p>
        </p:txBody>
      </p:sp>
      <p:sp>
        <p:nvSpPr>
          <p:cNvPr id="3" name="Inhaltsplatzhalter 2">
            <a:extLst>
              <a:ext uri="{FF2B5EF4-FFF2-40B4-BE49-F238E27FC236}">
                <a16:creationId xmlns:a16="http://schemas.microsoft.com/office/drawing/2014/main" id="{324E3B15-8CB1-0606-360D-3B60553716AF}"/>
              </a:ext>
            </a:extLst>
          </p:cNvPr>
          <p:cNvSpPr>
            <a:spLocks noGrp="1"/>
          </p:cNvSpPr>
          <p:nvPr>
            <p:ph idx="1"/>
          </p:nvPr>
        </p:nvSpPr>
        <p:spPr>
          <a:xfrm>
            <a:off x="450569" y="1793174"/>
            <a:ext cx="11280131" cy="3292076"/>
          </a:xfrm>
        </p:spPr>
        <p:txBody>
          <a:bodyPr lIns="0" tIns="0" rIns="0" bIns="0" anchor="t">
            <a:normAutofit/>
          </a:bodyPr>
          <a:lstStyle/>
          <a:p>
            <a:pPr>
              <a:lnSpc>
                <a:spcPct val="100000"/>
              </a:lnSpc>
              <a:spcBef>
                <a:spcPts val="600"/>
              </a:spcBef>
              <a:buFont typeface="Arial" panose="020B0604020202020204" pitchFamily="34" charset="0"/>
              <a:buChar char="•"/>
            </a:pPr>
            <a:r>
              <a:rPr lang="de-DE" sz="2400" dirty="0"/>
              <a:t>Der Wirtschaft in deinem Land geht es gerade sehr gut. Die Gewerkschaften können gute Lohnerhöhungen verhandeln und dein Land kann das Gesundheitssystem Stück für Stück verbessern.</a:t>
            </a:r>
          </a:p>
          <a:p>
            <a:pPr>
              <a:lnSpc>
                <a:spcPct val="100000"/>
              </a:lnSpc>
              <a:spcBef>
                <a:spcPts val="600"/>
              </a:spcBef>
              <a:buFont typeface="Arial" panose="020B0604020202020204" pitchFamily="34" charset="0"/>
              <a:buChar char="•"/>
            </a:pPr>
            <a:r>
              <a:rPr lang="de-DE" sz="2400" dirty="0"/>
              <a:t>Das Unternehmen, in dem </a:t>
            </a:r>
            <a:r>
              <a:rPr lang="de-DE" sz="2400" dirty="0" err="1"/>
              <a:t>dein:e</a:t>
            </a:r>
            <a:r>
              <a:rPr lang="de-DE" sz="2400" dirty="0"/>
              <a:t> </a:t>
            </a:r>
            <a:r>
              <a:rPr lang="de-DE" sz="2400" dirty="0" err="1"/>
              <a:t>Partner:in</a:t>
            </a:r>
            <a:r>
              <a:rPr lang="de-DE" sz="2400" dirty="0"/>
              <a:t> arbeitet, expandiert und eröffnet Standorte in anderen Ländern. </a:t>
            </a:r>
          </a:p>
          <a:p>
            <a:pPr lvl="0">
              <a:lnSpc>
                <a:spcPct val="100000"/>
              </a:lnSpc>
              <a:spcBef>
                <a:spcPts val="600"/>
              </a:spcBef>
              <a:buFont typeface="Arial" panose="020B0604020202020204" pitchFamily="34" charset="0"/>
              <a:buChar char="•"/>
            </a:pPr>
            <a:r>
              <a:rPr lang="de-DE" sz="2400" dirty="0"/>
              <a:t>In deinem Land werden die Lebensmittelpreise wegen Lieferschwierigkeiten erhöht. Solange das Lieferproblem nicht gelöst ist, kosten viele Lebensmittel fast doppelt so viel wie zuvor.</a:t>
            </a:r>
          </a:p>
        </p:txBody>
      </p:sp>
      <p:pic>
        <p:nvPicPr>
          <p:cNvPr id="5" name="Grafik 4" descr="Erneuerbare Energien mit einfarbiger Füllung">
            <a:extLst>
              <a:ext uri="{FF2B5EF4-FFF2-40B4-BE49-F238E27FC236}">
                <a16:creationId xmlns:a16="http://schemas.microsoft.com/office/drawing/2014/main" id="{08B425F2-9210-404B-DF76-BEE1253017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13114" y="5085250"/>
            <a:ext cx="1352289" cy="1352289"/>
          </a:xfrm>
          <a:prstGeom prst="rect">
            <a:avLst/>
          </a:prstGeom>
        </p:spPr>
      </p:pic>
      <p:pic>
        <p:nvPicPr>
          <p:cNvPr id="7" name="Grafik 6" descr="Warenkorb mit einfarbiger Füllung">
            <a:extLst>
              <a:ext uri="{FF2B5EF4-FFF2-40B4-BE49-F238E27FC236}">
                <a16:creationId xmlns:a16="http://schemas.microsoft.com/office/drawing/2014/main" id="{E8247E74-8B3E-E804-BE4E-E39E948B8B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09017" y="5231967"/>
            <a:ext cx="1100395" cy="1100395"/>
          </a:xfrm>
          <a:prstGeom prst="rect">
            <a:avLst/>
          </a:prstGeom>
        </p:spPr>
      </p:pic>
      <p:pic>
        <p:nvPicPr>
          <p:cNvPr id="11" name="Grafik 10" descr="Globus mit einfarbiger Füllung">
            <a:extLst>
              <a:ext uri="{FF2B5EF4-FFF2-40B4-BE49-F238E27FC236}">
                <a16:creationId xmlns:a16="http://schemas.microsoft.com/office/drawing/2014/main" id="{8FDEB51D-AF93-2ECA-38CC-3B874854702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45802" y="5231968"/>
            <a:ext cx="1100395" cy="1100395"/>
          </a:xfrm>
          <a:prstGeom prst="rect">
            <a:avLst/>
          </a:prstGeom>
        </p:spPr>
      </p:pic>
    </p:spTree>
    <p:extLst>
      <p:ext uri="{BB962C8B-B14F-4D97-AF65-F5344CB8AC3E}">
        <p14:creationId xmlns:p14="http://schemas.microsoft.com/office/powerpoint/2010/main" val="10337228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A1BFA-FDBE-3EEB-8256-7FEA87DFCCF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54EA32-6477-3E34-2307-0B1C83ADC542}"/>
              </a:ext>
            </a:extLst>
          </p:cNvPr>
          <p:cNvSpPr>
            <a:spLocks noGrp="1"/>
          </p:cNvSpPr>
          <p:nvPr>
            <p:ph type="title"/>
          </p:nvPr>
        </p:nvSpPr>
        <p:spPr>
          <a:xfrm>
            <a:off x="450573" y="1058331"/>
            <a:ext cx="9639413" cy="588125"/>
          </a:xfrm>
        </p:spPr>
        <p:txBody>
          <a:bodyPr>
            <a:normAutofit/>
          </a:bodyPr>
          <a:lstStyle/>
          <a:p>
            <a:r>
              <a:rPr lang="de-AT" dirty="0">
                <a:latin typeface="Lexend SemiBold"/>
              </a:rPr>
              <a:t>Reflexion zum Gedankenspiel</a:t>
            </a:r>
          </a:p>
        </p:txBody>
      </p:sp>
      <p:sp>
        <p:nvSpPr>
          <p:cNvPr id="3" name="Inhaltsplatzhalter 2">
            <a:extLst>
              <a:ext uri="{FF2B5EF4-FFF2-40B4-BE49-F238E27FC236}">
                <a16:creationId xmlns:a16="http://schemas.microsoft.com/office/drawing/2014/main" id="{976773E9-8B65-FC51-D618-70B3B4E559D7}"/>
              </a:ext>
            </a:extLst>
          </p:cNvPr>
          <p:cNvSpPr>
            <a:spLocks noGrp="1"/>
          </p:cNvSpPr>
          <p:nvPr>
            <p:ph idx="1"/>
          </p:nvPr>
        </p:nvSpPr>
        <p:spPr>
          <a:xfrm>
            <a:off x="450570" y="1793174"/>
            <a:ext cx="9427078" cy="4379026"/>
          </a:xfrm>
        </p:spPr>
        <p:txBody>
          <a:bodyPr>
            <a:normAutofit/>
          </a:bodyPr>
          <a:lstStyle/>
          <a:p>
            <a:pPr lvl="0">
              <a:lnSpc>
                <a:spcPct val="100000"/>
              </a:lnSpc>
              <a:buFont typeface="Arial" panose="020B0604020202020204" pitchFamily="34" charset="0"/>
              <a:buChar char="•"/>
            </a:pPr>
            <a:r>
              <a:rPr lang="de-DE" sz="2400" dirty="0"/>
              <a:t>Von welchen Ungleichheiten sind diese Personen betroffen?</a:t>
            </a:r>
          </a:p>
          <a:p>
            <a:pPr lvl="0">
              <a:lnSpc>
                <a:spcPct val="100000"/>
              </a:lnSpc>
              <a:buFont typeface="Arial" panose="020B0604020202020204" pitchFamily="34" charset="0"/>
              <a:buChar char="•"/>
            </a:pPr>
            <a:r>
              <a:rPr lang="de-DE" sz="2400" dirty="0"/>
              <a:t>Wie könnten sich diese Ungleichheiten in weiterer Folge auf andere Bereiche auswirken?</a:t>
            </a:r>
          </a:p>
          <a:p>
            <a:pPr lvl="0">
              <a:lnSpc>
                <a:spcPct val="100000"/>
              </a:lnSpc>
              <a:buFont typeface="Arial" panose="020B0604020202020204" pitchFamily="34" charset="0"/>
              <a:buChar char="•"/>
            </a:pPr>
            <a:r>
              <a:rPr lang="de-DE" sz="2400" dirty="0"/>
              <a:t>Welche unterschiedlichen Rahmenbedingungen braucht es, um diesen Ungleichheiten entgegenzuwirken (politisch, gesellschaftlich, ökonomisch, ökologisch)?</a:t>
            </a:r>
          </a:p>
          <a:p>
            <a:pPr>
              <a:lnSpc>
                <a:spcPct val="100000"/>
              </a:lnSpc>
              <a:buFont typeface="Arial" panose="020B0604020202020204" pitchFamily="34" charset="0"/>
              <a:buChar char="•"/>
            </a:pPr>
            <a:r>
              <a:rPr lang="de-DE" sz="2400" dirty="0"/>
              <a:t>Wie können diese Ungleichheiten mit der Globalisierung zusammenhängen?</a:t>
            </a:r>
          </a:p>
        </p:txBody>
      </p:sp>
      <p:pic>
        <p:nvPicPr>
          <p:cNvPr id="5" name="Grafik 4">
            <a:extLst>
              <a:ext uri="{FF2B5EF4-FFF2-40B4-BE49-F238E27FC236}">
                <a16:creationId xmlns:a16="http://schemas.microsoft.com/office/drawing/2014/main" id="{CB2AB52A-8AA3-F5CA-8FC2-6FB4FB3F1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9935" y="4231850"/>
            <a:ext cx="2388429" cy="2387712"/>
          </a:xfrm>
          <a:prstGeom prst="rect">
            <a:avLst/>
          </a:prstGeom>
        </p:spPr>
      </p:pic>
    </p:spTree>
    <p:extLst>
      <p:ext uri="{BB962C8B-B14F-4D97-AF65-F5344CB8AC3E}">
        <p14:creationId xmlns:p14="http://schemas.microsoft.com/office/powerpoint/2010/main" val="139956660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a:t>
            </a:r>
            <a:r>
              <a:rPr lang="de-DE" sz="1200" dirty="0">
                <a:effectLst/>
                <a:latin typeface="Arial" panose="020B0604020202020204" pitchFamily="34" charset="0"/>
                <a:ea typeface="Arial" panose="020B0604020202020204" pitchFamily="34" charset="0"/>
              </a:rPr>
              <a:t>Global vernetzt, global herausgefordert: Die zwei Seiten der Globalisierung</a:t>
            </a:r>
            <a:r>
              <a:rPr lang="de-AT" sz="1200" dirty="0">
                <a:effectLst/>
                <a:latin typeface="Arial" panose="020B0604020202020204" pitchFamily="34" charset="0"/>
                <a:ea typeface="Arial" panose="020B0604020202020204" pitchFamily="34" charset="0"/>
              </a:rPr>
              <a:t>.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10720293"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Denkanstoß und </a:t>
            </a:r>
            <a:r>
              <a:rPr lang="de-DE" dirty="0"/>
              <a:t>Assoziationen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5C35A-88AD-EB51-B0BF-DE4B810BEF4B}"/>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F1B554C6-277C-F185-2173-98E42AA92B97}"/>
              </a:ext>
            </a:extLst>
          </p:cNvPr>
          <p:cNvSpPr>
            <a:spLocks noGrp="1"/>
          </p:cNvSpPr>
          <p:nvPr>
            <p:ph type="title"/>
          </p:nvPr>
        </p:nvSpPr>
        <p:spPr/>
        <p:txBody>
          <a:bodyPr/>
          <a:lstStyle/>
          <a:p>
            <a:r>
              <a:rPr lang="de-DE" dirty="0"/>
              <a:t>Leitfragen „Globalisierung und ich“</a:t>
            </a:r>
            <a:endParaRPr lang="de-AT" dirty="0"/>
          </a:p>
        </p:txBody>
      </p:sp>
      <p:sp>
        <p:nvSpPr>
          <p:cNvPr id="5" name="Textplatzhalter 4">
            <a:extLst>
              <a:ext uri="{FF2B5EF4-FFF2-40B4-BE49-F238E27FC236}">
                <a16:creationId xmlns:a16="http://schemas.microsoft.com/office/drawing/2014/main" id="{A1AEE4E5-B2A8-B19D-2D9B-6B1A811D2A89}"/>
              </a:ext>
            </a:extLst>
          </p:cNvPr>
          <p:cNvSpPr>
            <a:spLocks noGrp="1"/>
          </p:cNvSpPr>
          <p:nvPr>
            <p:ph type="body" idx="1"/>
          </p:nvPr>
        </p:nvSpPr>
        <p:spPr>
          <a:xfrm>
            <a:off x="450569" y="1793174"/>
            <a:ext cx="11107022" cy="2502379"/>
          </a:xfrm>
        </p:spPr>
        <p:txBody>
          <a:bodyPr>
            <a:normAutofit/>
          </a:bodyPr>
          <a:lstStyle/>
          <a:p>
            <a:pPr>
              <a:lnSpc>
                <a:spcPct val="100000"/>
              </a:lnSpc>
            </a:pPr>
            <a:r>
              <a:rPr lang="de-DE" sz="2800" dirty="0">
                <a:effectLst/>
                <a:ea typeface="Arial" panose="020B0604020202020204" pitchFamily="34" charset="0"/>
              </a:rPr>
              <a:t>Wo kommst du selbst täglich mit der Globalisierung in Berührung?</a:t>
            </a:r>
          </a:p>
          <a:p>
            <a:pPr>
              <a:lnSpc>
                <a:spcPct val="100000"/>
              </a:lnSpc>
            </a:pPr>
            <a:r>
              <a:rPr lang="de-DE" sz="2800" dirty="0">
                <a:effectLst/>
                <a:ea typeface="Arial" panose="020B0604020202020204" pitchFamily="34" charset="0"/>
              </a:rPr>
              <a:t>Welche Herausforderungen und Chancen bringt die Globalisierung für dich mit (in deinem Privatleben, Schulleben und zukünftigen Arbeitsleben)?</a:t>
            </a:r>
          </a:p>
        </p:txBody>
      </p:sp>
      <p:pic>
        <p:nvPicPr>
          <p:cNvPr id="6" name="Grafik 5" descr="Ein Bild, das Spielzeug, Hase Kaninchen, Tierfigur, Cartoon enthält.&#10;&#10;KI-generierte Inhalte können fehlerhaft sein.">
            <a:extLst>
              <a:ext uri="{FF2B5EF4-FFF2-40B4-BE49-F238E27FC236}">
                <a16:creationId xmlns:a16="http://schemas.microsoft.com/office/drawing/2014/main" id="{37A36648-1337-5F0B-568B-7B996106B08B}"/>
              </a:ext>
            </a:extLst>
          </p:cNvPr>
          <p:cNvPicPr>
            <a:picLocks noChangeAspect="1"/>
          </p:cNvPicPr>
          <p:nvPr/>
        </p:nvPicPr>
        <p:blipFill>
          <a:blip r:embed="rId2">
            <a:extLst>
              <a:ext uri="{28A0092B-C50C-407E-A947-70E740481C1C}">
                <a14:useLocalDpi xmlns:a14="http://schemas.microsoft.com/office/drawing/2010/main" val="0"/>
              </a:ext>
            </a:extLst>
          </a:blip>
          <a:srcRect b="10686"/>
          <a:stretch/>
        </p:blipFill>
        <p:spPr>
          <a:xfrm>
            <a:off x="8835754" y="3961422"/>
            <a:ext cx="2905677" cy="2595192"/>
          </a:xfrm>
          <a:prstGeom prst="rect">
            <a:avLst/>
          </a:prstGeom>
        </p:spPr>
      </p:pic>
      <p:sp>
        <p:nvSpPr>
          <p:cNvPr id="2" name="Textplatzhalter 4">
            <a:extLst>
              <a:ext uri="{FF2B5EF4-FFF2-40B4-BE49-F238E27FC236}">
                <a16:creationId xmlns:a16="http://schemas.microsoft.com/office/drawing/2014/main" id="{3852F95A-0DD0-8475-56D8-F761E7C9F397}"/>
              </a:ext>
            </a:extLst>
          </p:cNvPr>
          <p:cNvSpPr txBox="1">
            <a:spLocks/>
          </p:cNvSpPr>
          <p:nvPr/>
        </p:nvSpPr>
        <p:spPr>
          <a:xfrm>
            <a:off x="469790" y="4795284"/>
            <a:ext cx="8055478" cy="15271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lnSpc>
                <a:spcPct val="100000"/>
              </a:lnSpc>
              <a:buNone/>
            </a:pPr>
            <a:r>
              <a:rPr lang="de-DE" sz="2800" b="1" dirty="0">
                <a:ea typeface="Arial" panose="020B0604020202020204" pitchFamily="34" charset="0"/>
              </a:rPr>
              <a:t>Befülle</a:t>
            </a:r>
            <a:r>
              <a:rPr lang="de-DE" sz="2800" dirty="0">
                <a:ea typeface="Arial" panose="020B0604020202020204" pitchFamily="34" charset="0"/>
              </a:rPr>
              <a:t> mithilfe dieser Fragen die Zeilen „Ich in meinem jetzigen Leben“ und „Ich in meinem zukünftigen Arbeitsleben“ auf M2.</a:t>
            </a:r>
          </a:p>
          <a:p>
            <a:pPr hangingPunct="1">
              <a:lnSpc>
                <a:spcPct val="100000"/>
              </a:lnSpc>
            </a:pPr>
            <a:endParaRPr lang="de-DE" sz="2800" dirty="0">
              <a:ea typeface="Arial" panose="020B0604020202020204" pitchFamily="34" charset="0"/>
            </a:endParaRPr>
          </a:p>
        </p:txBody>
      </p:sp>
    </p:spTree>
    <p:extLst>
      <p:ext uri="{BB962C8B-B14F-4D97-AF65-F5344CB8AC3E}">
        <p14:creationId xmlns:p14="http://schemas.microsoft.com/office/powerpoint/2010/main" val="383532701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Ideen festhalten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800" dirty="0">
                <a:effectLst/>
                <a:ea typeface="Arial" panose="020B0604020202020204" pitchFamily="34" charset="0"/>
              </a:rPr>
              <a:t>Welche Chancen und Herausforderungen bringt die Globalisierung mit sich? </a:t>
            </a:r>
            <a:r>
              <a:rPr lang="de-DE" sz="2800" b="1" dirty="0">
                <a:effectLst/>
                <a:ea typeface="Arial" panose="020B0604020202020204" pitchFamily="34" charset="0"/>
              </a:rPr>
              <a:t>Denkt</a:t>
            </a:r>
            <a:r>
              <a:rPr lang="de-DE" sz="2800" dirty="0">
                <a:effectLst/>
                <a:ea typeface="Arial" panose="020B0604020202020204" pitchFamily="34" charset="0"/>
              </a:rPr>
              <a:t> an die drei Ebenen Individuum (=Personen), Unternehmen und Staat. </a:t>
            </a:r>
            <a:endParaRPr lang="de-AT" sz="3200" dirty="0"/>
          </a:p>
        </p:txBody>
      </p:sp>
      <p:pic>
        <p:nvPicPr>
          <p:cNvPr id="6" name="Grafik 5" descr="Ein Bild, das Spielzeug, Hase Kaninchen, Tierfigur, Cartoon enthält.&#10;&#10;KI-generierte Inhalte können fehlerhaft sein.">
            <a:extLst>
              <a:ext uri="{FF2B5EF4-FFF2-40B4-BE49-F238E27FC236}">
                <a16:creationId xmlns:a16="http://schemas.microsoft.com/office/drawing/2014/main" id="{3B6E0F88-BB81-38F9-67FB-8C124DDBF0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4512" y="3952323"/>
            <a:ext cx="2905677" cy="2905677"/>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8F6C4-19B1-504E-2AE0-88EC31A3DAE1}"/>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0C6F0F21-EB1B-46AF-A510-AF5C1B4FF2D6}"/>
              </a:ext>
            </a:extLst>
          </p:cNvPr>
          <p:cNvSpPr txBox="1">
            <a:spLocks noGrp="1"/>
          </p:cNvSpPr>
          <p:nvPr>
            <p:ph type="title"/>
          </p:nvPr>
        </p:nvSpPr>
        <p:spPr>
          <a:xfrm>
            <a:off x="369581" y="2136138"/>
            <a:ext cx="8647674" cy="1968502"/>
          </a:xfrm>
          <a:prstGeom prst="rect">
            <a:avLst/>
          </a:prstGeom>
        </p:spPr>
        <p:txBody>
          <a:bodyPr>
            <a:noAutofit/>
          </a:bodyPr>
          <a:lstStyle>
            <a:lvl1pPr>
              <a:defRPr b="0" cap="none"/>
            </a:lvl1pPr>
          </a:lstStyle>
          <a:p>
            <a:r>
              <a:rPr lang="de-DE" sz="4800" dirty="0"/>
              <a:t>Globalisierung auf Unternehmens- und globaler Ebene</a:t>
            </a:r>
            <a:endParaRPr sz="4800" dirty="0"/>
          </a:p>
        </p:txBody>
      </p:sp>
      <p:sp>
        <p:nvSpPr>
          <p:cNvPr id="363" name="Textplatzhalter 2">
            <a:extLst>
              <a:ext uri="{FF2B5EF4-FFF2-40B4-BE49-F238E27FC236}">
                <a16:creationId xmlns:a16="http://schemas.microsoft.com/office/drawing/2014/main" id="{9C00EAA1-107A-4619-2A5C-9A6CD2AC406A}"/>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58834249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C695D-B679-AF62-54C1-FB4D7F19A710}"/>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4963E09-3B95-E64B-6463-CFBCB68CE385}"/>
              </a:ext>
            </a:extLst>
          </p:cNvPr>
          <p:cNvSpPr>
            <a:spLocks noGrp="1"/>
          </p:cNvSpPr>
          <p:nvPr>
            <p:ph type="title"/>
          </p:nvPr>
        </p:nvSpPr>
        <p:spPr>
          <a:xfrm>
            <a:off x="469790" y="661924"/>
            <a:ext cx="9639413" cy="858531"/>
          </a:xfrm>
        </p:spPr>
        <p:txBody>
          <a:bodyPr>
            <a:normAutofit fontScale="90000"/>
          </a:bodyPr>
          <a:lstStyle/>
          <a:p>
            <a:r>
              <a:rPr lang="de-DE" sz="3200" dirty="0"/>
              <a:t>Leitfragen zum Österreichischen Unternehmen</a:t>
            </a:r>
            <a:endParaRPr lang="de-AT" sz="3200" dirty="0"/>
          </a:p>
        </p:txBody>
      </p:sp>
      <p:sp>
        <p:nvSpPr>
          <p:cNvPr id="5" name="Textplatzhalter 4">
            <a:extLst>
              <a:ext uri="{FF2B5EF4-FFF2-40B4-BE49-F238E27FC236}">
                <a16:creationId xmlns:a16="http://schemas.microsoft.com/office/drawing/2014/main" id="{0438BDC2-43CA-AFB0-37F0-CA7650ACB63D}"/>
              </a:ext>
            </a:extLst>
          </p:cNvPr>
          <p:cNvSpPr>
            <a:spLocks noGrp="1"/>
          </p:cNvSpPr>
          <p:nvPr>
            <p:ph type="body" idx="1"/>
          </p:nvPr>
        </p:nvSpPr>
        <p:spPr/>
        <p:txBody>
          <a:bodyPr>
            <a:normAutofit/>
          </a:bodyPr>
          <a:lstStyle/>
          <a:p>
            <a:r>
              <a:rPr lang="de-DE" sz="2800" dirty="0">
                <a:effectLst/>
                <a:ea typeface="Arial" panose="020B0604020202020204" pitchFamily="34" charset="0"/>
              </a:rPr>
              <a:t>Wie beeinflusst(e) die Globalisierung die Entwicklungen dieses Unternehmens?</a:t>
            </a:r>
          </a:p>
          <a:p>
            <a:r>
              <a:rPr lang="de-DE" sz="2800" dirty="0">
                <a:effectLst/>
                <a:ea typeface="Arial" panose="020B0604020202020204" pitchFamily="34" charset="0"/>
              </a:rPr>
              <a:t>Welche Herausforderungen und Chancen bietet Globalisierung für österreichische Unternehmen?</a:t>
            </a:r>
          </a:p>
          <a:p>
            <a:r>
              <a:rPr lang="de-DE" sz="2800" dirty="0">
                <a:effectLst/>
                <a:ea typeface="Arial" panose="020B0604020202020204" pitchFamily="34" charset="0"/>
              </a:rPr>
              <a:t>Was wäre passiert, wenn die Globalisierung nicht so weit fortgeschritten wäre? Welche Schritte wären nicht / nur schwer möglich?</a:t>
            </a:r>
          </a:p>
        </p:txBody>
      </p:sp>
      <p:pic>
        <p:nvPicPr>
          <p:cNvPr id="3" name="Grafik 2">
            <a:extLst>
              <a:ext uri="{FF2B5EF4-FFF2-40B4-BE49-F238E27FC236}">
                <a16:creationId xmlns:a16="http://schemas.microsoft.com/office/drawing/2014/main" id="{BC1F4403-25AC-237A-96B0-507BADC227D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16550" y="4397188"/>
            <a:ext cx="2318762" cy="2318066"/>
          </a:xfrm>
          <a:prstGeom prst="rect">
            <a:avLst/>
          </a:prstGeom>
        </p:spPr>
      </p:pic>
    </p:spTree>
    <p:extLst>
      <p:ext uri="{BB962C8B-B14F-4D97-AF65-F5344CB8AC3E}">
        <p14:creationId xmlns:p14="http://schemas.microsoft.com/office/powerpoint/2010/main" val="253209436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31D69-793F-C6A4-2E9A-AB5588B7C0C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F0CB308-FF55-FAE9-17AF-3C227DB25141}"/>
              </a:ext>
            </a:extLst>
          </p:cNvPr>
          <p:cNvSpPr>
            <a:spLocks noGrp="1"/>
          </p:cNvSpPr>
          <p:nvPr>
            <p:ph type="title"/>
          </p:nvPr>
        </p:nvSpPr>
        <p:spPr>
          <a:xfrm>
            <a:off x="469790" y="661924"/>
            <a:ext cx="9639413" cy="858531"/>
          </a:xfrm>
        </p:spPr>
        <p:txBody>
          <a:bodyPr>
            <a:normAutofit fontScale="90000"/>
          </a:bodyPr>
          <a:lstStyle/>
          <a:p>
            <a:r>
              <a:rPr lang="de-DE" sz="3200" dirty="0"/>
              <a:t>Leitfragen zum Food Supply Shock </a:t>
            </a:r>
            <a:r>
              <a:rPr lang="de-DE" sz="3200" dirty="0" err="1"/>
              <a:t>explorer</a:t>
            </a:r>
            <a:endParaRPr lang="de-AT" sz="3200" dirty="0"/>
          </a:p>
        </p:txBody>
      </p:sp>
      <p:sp>
        <p:nvSpPr>
          <p:cNvPr id="5" name="Textplatzhalter 4">
            <a:extLst>
              <a:ext uri="{FF2B5EF4-FFF2-40B4-BE49-F238E27FC236}">
                <a16:creationId xmlns:a16="http://schemas.microsoft.com/office/drawing/2014/main" id="{EA688935-1140-19C5-5BD6-5BC2F9914518}"/>
              </a:ext>
            </a:extLst>
          </p:cNvPr>
          <p:cNvSpPr>
            <a:spLocks noGrp="1"/>
          </p:cNvSpPr>
          <p:nvPr>
            <p:ph type="body" idx="1"/>
          </p:nvPr>
        </p:nvSpPr>
        <p:spPr/>
        <p:txBody>
          <a:bodyPr>
            <a:normAutofit/>
          </a:bodyPr>
          <a:lstStyle/>
          <a:p>
            <a:r>
              <a:rPr lang="de-DE" sz="2800" dirty="0">
                <a:effectLst/>
                <a:ea typeface="Arial" panose="020B0604020202020204" pitchFamily="34" charset="0"/>
              </a:rPr>
              <a:t>Wie sind wir global vernetzt?</a:t>
            </a:r>
          </a:p>
          <a:p>
            <a:r>
              <a:rPr lang="de-DE" sz="2800" dirty="0">
                <a:effectLst/>
                <a:ea typeface="Arial" panose="020B0604020202020204" pitchFamily="34" charset="0"/>
              </a:rPr>
              <a:t>Welche Chancen und Herausforderungen zeigt die interaktive Karte?</a:t>
            </a:r>
          </a:p>
          <a:p>
            <a:r>
              <a:rPr lang="de-DE" sz="2800" dirty="0">
                <a:effectLst/>
                <a:ea typeface="Arial" panose="020B0604020202020204" pitchFamily="34" charset="0"/>
              </a:rPr>
              <a:t>Welche Auswirkungen hat ein Exportstopp oder Lieferschwierigkeiten auf Länder, Unternehmen, Privatpersonen?</a:t>
            </a:r>
          </a:p>
        </p:txBody>
      </p:sp>
      <p:pic>
        <p:nvPicPr>
          <p:cNvPr id="3" name="Grafik 2">
            <a:extLst>
              <a:ext uri="{FF2B5EF4-FFF2-40B4-BE49-F238E27FC236}">
                <a16:creationId xmlns:a16="http://schemas.microsoft.com/office/drawing/2014/main" id="{7FF07298-9EE1-EEB5-43C2-CEF925BA47F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16550" y="4397188"/>
            <a:ext cx="2318762" cy="2318066"/>
          </a:xfrm>
          <a:prstGeom prst="rect">
            <a:avLst/>
          </a:prstGeom>
        </p:spPr>
      </p:pic>
    </p:spTree>
    <p:extLst>
      <p:ext uri="{BB962C8B-B14F-4D97-AF65-F5344CB8AC3E}">
        <p14:creationId xmlns:p14="http://schemas.microsoft.com/office/powerpoint/2010/main" val="274332849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Black Stories: Reflexion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36201663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1B5028-E605-4D32-BDF9-9EA2643D899D}"/>
              </a:ext>
            </a:extLst>
          </p:cNvPr>
          <p:cNvSpPr>
            <a:spLocks noGrp="1"/>
          </p:cNvSpPr>
          <p:nvPr>
            <p:ph type="title"/>
          </p:nvPr>
        </p:nvSpPr>
        <p:spPr>
          <a:xfrm>
            <a:off x="469787" y="1058333"/>
            <a:ext cx="9639413" cy="969643"/>
          </a:xfrm>
        </p:spPr>
        <p:txBody>
          <a:bodyPr>
            <a:normAutofit/>
          </a:bodyPr>
          <a:lstStyle/>
          <a:p>
            <a:r>
              <a:rPr lang="de-AT" dirty="0"/>
              <a:t>Black Stories: </a:t>
            </a:r>
          </a:p>
        </p:txBody>
      </p:sp>
      <p:pic>
        <p:nvPicPr>
          <p:cNvPr id="5" name="Grafik 4" descr="Ein Bild, das Kinderkunst, Cartoon, Zeichnung enthält.&#10;&#10;KI-generierte Inhalte können fehlerhaft sein.">
            <a:extLst>
              <a:ext uri="{FF2B5EF4-FFF2-40B4-BE49-F238E27FC236}">
                <a16:creationId xmlns:a16="http://schemas.microsoft.com/office/drawing/2014/main" id="{561BD29A-6E14-0B49-1AB3-766D421F9C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1312" y="1669312"/>
            <a:ext cx="3466616" cy="4901608"/>
          </a:xfrm>
          <a:prstGeom prst="rect">
            <a:avLst/>
          </a:prstGeom>
        </p:spPr>
      </p:pic>
      <p:pic>
        <p:nvPicPr>
          <p:cNvPr id="7" name="Grafik 6" descr="Ein Bild, das Kleidung, Cartoon, Zeichnung, Kunst enthält.&#10;&#10;KI-generierte Inhalte können fehlerhaft sein.">
            <a:extLst>
              <a:ext uri="{FF2B5EF4-FFF2-40B4-BE49-F238E27FC236}">
                <a16:creationId xmlns:a16="http://schemas.microsoft.com/office/drawing/2014/main" id="{12DE27B2-83E9-95CD-1EE7-D62A797852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2800" y="1669311"/>
            <a:ext cx="3466616" cy="4901608"/>
          </a:xfrm>
          <a:prstGeom prst="rect">
            <a:avLst/>
          </a:prstGeom>
        </p:spPr>
      </p:pic>
    </p:spTree>
    <p:extLst>
      <p:ext uri="{BB962C8B-B14F-4D97-AF65-F5344CB8AC3E}">
        <p14:creationId xmlns:p14="http://schemas.microsoft.com/office/powerpoint/2010/main" val="3726949817"/>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1464B6A9-B460-443D-9D2E-3D14AC939F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FE5342-7ABD-4F19-8BE6-8A872A8C2DE7}">
  <ds:schemaRefs>
    <ds:schemaRef ds:uri="f799415d-695a-4815-bd71-e216a568b99c"/>
    <ds:schemaRef ds:uri="http://schemas.microsoft.com/office/2006/metadata/properties"/>
    <ds:schemaRef ds:uri="http://schemas.microsoft.com/office/2006/documentManagement/types"/>
    <ds:schemaRef ds:uri="http://purl.org/dc/terms/"/>
    <ds:schemaRef ds:uri="http://schemas.microsoft.com/office/infopath/2007/PartnerControls"/>
    <ds:schemaRef ds:uri="698a1803-52f3-4d4f-bff9-093c0d5dc281"/>
    <ds:schemaRef ds:uri="http://www.w3.org/XML/1998/namespace"/>
    <ds:schemaRef ds:uri="http://purl.org/dc/elements/1.1/"/>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668</Words>
  <Application>Microsoft Office PowerPoint</Application>
  <PresentationFormat>Breitbild</PresentationFormat>
  <Paragraphs>60</Paragraphs>
  <Slides>18</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18</vt:i4>
      </vt:variant>
    </vt:vector>
  </HeadingPairs>
  <TitlesOfParts>
    <vt:vector size="25" baseType="lpstr">
      <vt:lpstr>Arial</vt:lpstr>
      <vt:lpstr>Calibri</vt:lpstr>
      <vt:lpstr>Courier New</vt:lpstr>
      <vt:lpstr>Lexend</vt:lpstr>
      <vt:lpstr>Lexend ExtraBold</vt:lpstr>
      <vt:lpstr>Lexend SemiBold</vt:lpstr>
      <vt:lpstr>1_Office</vt:lpstr>
      <vt:lpstr>Los  Geht’s!</vt:lpstr>
      <vt:lpstr>Denkanstoß und Assoziationen</vt:lpstr>
      <vt:lpstr>Leitfragen „Globalisierung und ich“</vt:lpstr>
      <vt:lpstr>Ideen festhalten</vt:lpstr>
      <vt:lpstr>Globalisierung auf Unternehmens- und globaler Ebene</vt:lpstr>
      <vt:lpstr>Leitfragen zum Österreichischen Unternehmen</vt:lpstr>
      <vt:lpstr>Leitfragen zum Food Supply Shock explorer</vt:lpstr>
      <vt:lpstr>Black Stories: Reflexion</vt:lpstr>
      <vt:lpstr>Black Stories: </vt:lpstr>
      <vt:lpstr>Leitfragen zu den Black stories</vt:lpstr>
      <vt:lpstr>Steckbriefe bearbeiten</vt:lpstr>
      <vt:lpstr>Gedankenspiel</vt:lpstr>
      <vt:lpstr>Wie wirkt sich das auf „dein“ Leben aus?</vt:lpstr>
      <vt:lpstr>Wie wirkt sich das auf „dein“ Leben aus?</vt:lpstr>
      <vt:lpstr>Reflexion zum Gedankenspiel</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38</cp:revision>
  <dcterms:modified xsi:type="dcterms:W3CDTF">2025-08-27T08:05:16Z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